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9" r:id="rId6"/>
    <p:sldId id="260" r:id="rId7"/>
    <p:sldId id="280" r:id="rId8"/>
    <p:sldId id="269" r:id="rId9"/>
    <p:sldId id="271" r:id="rId10"/>
    <p:sldId id="272" r:id="rId11"/>
    <p:sldId id="274" r:id="rId12"/>
    <p:sldId id="278" r:id="rId13"/>
    <p:sldId id="279" r:id="rId14"/>
    <p:sldId id="281" r:id="rId15"/>
    <p:sldId id="283" r:id="rId16"/>
    <p:sldId id="282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45C2D7-78F8-4FD4-8F7C-D5C3D7DA213F}">
          <p14:sldIdLst>
            <p14:sldId id="256"/>
            <p14:sldId id="259"/>
            <p14:sldId id="260"/>
            <p14:sldId id="280"/>
            <p14:sldId id="269"/>
            <p14:sldId id="271"/>
            <p14:sldId id="272"/>
            <p14:sldId id="274"/>
            <p14:sldId id="278"/>
            <p14:sldId id="279"/>
            <p14:sldId id="281"/>
            <p14:sldId id="283"/>
            <p14:sldId id="28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74" autoAdjust="0"/>
  </p:normalViewPr>
  <p:slideViewPr>
    <p:cSldViewPr snapToGrid="0" showGuides="1">
      <p:cViewPr varScale="1">
        <p:scale>
          <a:sx n="110" d="100"/>
          <a:sy n="110" d="100"/>
        </p:scale>
        <p:origin x="438" y="84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HTML/CSS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056-4C77-9E96-8237E3A1B82F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056-4C77-9E96-8237E3A1B82F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C056-4C77-9E96-8237E3A1B82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3"/>
                <c:pt idx="0">
                  <c:v>Khang</c:v>
                </c:pt>
                <c:pt idx="1">
                  <c:v>Khoa</c:v>
                </c:pt>
                <c:pt idx="2">
                  <c:v>Long</c:v>
                </c:pt>
              </c:strCache>
              <c:extLst xmlns:c16r2="http://schemas.microsoft.com/office/drawing/2015/06/chart"/>
            </c:strRef>
          </c:cat>
          <c:val>
            <c:numRef>
              <c:f>Sheet1!$B$2:$B$5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  <c:extLst xmlns:c16r2="http://schemas.microsoft.com/office/drawing/2015/06/chart"/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C056-4C77-9E96-8237E3A1B82F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Sheet1!$C$1</c:f>
              <c:strCache>
                <c:ptCount val="1"/>
                <c:pt idx="0">
                  <c:v>PHP/DB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8F1-48D3-9DF2-EBD3E029788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8F1-48D3-9DF2-EBD3E0297888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8F1-48D3-9DF2-EBD3E029788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Khang</c:v>
                </c:pt>
                <c:pt idx="1">
                  <c:v>Khoa</c:v>
                </c:pt>
                <c:pt idx="2">
                  <c:v>Long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0.4</c:v>
                </c:pt>
                <c:pt idx="1">
                  <c:v>0.2</c:v>
                </c:pt>
                <c:pt idx="2">
                  <c:v>0.4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58F1-48D3-9DF2-EBD3E0297888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Sheet1!$D$1</c:f>
              <c:strCache>
                <c:ptCount val="1"/>
                <c:pt idx="0">
                  <c:v>JS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BC8-4E2B-9D08-9F394ED02B8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BC8-4E2B-9D08-9F394ED02B8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BC8-4E2B-9D08-9F394ED02B8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Khang</c:v>
                </c:pt>
                <c:pt idx="1">
                  <c:v>Khoa</c:v>
                </c:pt>
                <c:pt idx="2">
                  <c:v>Long</c:v>
                </c:pt>
              </c:strCache>
            </c:strRef>
          </c:cat>
          <c:val>
            <c:numRef>
              <c:f>Sheet1!$D$2:$D$4</c:f>
              <c:numCache>
                <c:formatCode>0%</c:formatCode>
                <c:ptCount val="3"/>
                <c:pt idx="0">
                  <c:v>0.4</c:v>
                </c:pt>
                <c:pt idx="1">
                  <c:v>0.2</c:v>
                </c:pt>
                <c:pt idx="2">
                  <c:v>0.4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BBC8-4E2B-9D08-9F394ED02B8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REPORT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Sheet1!$E$1</c:f>
              <c:strCache>
                <c:ptCount val="1"/>
                <c:pt idx="0">
                  <c:v>REPORT/SLIDE/PRESENTATION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D7E-41E7-9059-E7BD36B53D4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D7E-41E7-9059-E7BD36B53D48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D7E-41E7-9059-E7BD36B53D48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dirty="0"/>
                      <a:t>33%</a:t>
                    </a:r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DD7E-41E7-9059-E7BD36B53D4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Khang</c:v>
                </c:pt>
                <c:pt idx="1">
                  <c:v>Khoa</c:v>
                </c:pt>
                <c:pt idx="2">
                  <c:v>Long</c:v>
                </c:pt>
              </c:strCache>
            </c:strRef>
          </c:cat>
          <c:val>
            <c:numRef>
              <c:f>Sheet1!$E$2:$E$4</c:f>
              <c:numCache>
                <c:formatCode>0%</c:formatCode>
                <c:ptCount val="3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DD7E-41E7-9059-E7BD36B53D48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8/14/2021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8/14/2021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9222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3032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5992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//TODO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77484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9620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232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0994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xmlns="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xmlns="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xmlns="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xmlns="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xmlns="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xmlns="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xmlns="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xmlns="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xmlns="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xmlns="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xmlns="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xmlns="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xmlns="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xmlns="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xmlns="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xmlns="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xmlns="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xmlns="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xmlns="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xmlns="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xmlns="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xmlns="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xmlns="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xmlns="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xmlns="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xmlns="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xmlns="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xmlns="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xmlns="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xmlns="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xmlns="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xmlns="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xmlns="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xmlns="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xmlns="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xmlns="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xmlns="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xmlns="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xmlns="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xmlns="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xmlns="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xmlns="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xmlns="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xmlns="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xmlns="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xmlns="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xmlns="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xmlns="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xmlns="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xmlns="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xmlns="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xmlns="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xmlns="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xmlns="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xmlns="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xmlns="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xmlns="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xmlns="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xmlns="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xmlns="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xmlns="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xmlns="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xmlns="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xmlns="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xmlns="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xmlns="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xmlns="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xmlns="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xmlns="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xmlns="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xmlns="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xmlns="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xmlns="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xmlns="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xmlns="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xmlns="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xmlns="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xmlns="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xmlns="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xmlns="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xmlns="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xmlns="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xmlns="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xmlns="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xmlns="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xmlns="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xmlns="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xmlns="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xmlns="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C9205DF-8F5E-49F7-B00E-6F58293F5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62546" y="3526971"/>
            <a:ext cx="6186115" cy="165389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Group 7</a:t>
            </a:r>
            <a:r>
              <a:rPr lang="en-US"/>
              <a:t>: </a:t>
            </a:r>
          </a:p>
          <a:p>
            <a:pPr algn="ctr"/>
            <a:r>
              <a:rPr lang="en-US"/>
              <a:t>Pham Van Khoa</a:t>
            </a:r>
          </a:p>
          <a:p>
            <a:pPr algn="ctr"/>
            <a:r>
              <a:rPr lang="en-US"/>
              <a:t>Le Duc Long</a:t>
            </a:r>
          </a:p>
          <a:p>
            <a:pPr algn="ctr"/>
            <a:r>
              <a:rPr lang="en-US"/>
              <a:t>Nguyen Manh Khang</a:t>
            </a:r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xmlns="" id="{7D3281AB-02C1-4F55-B12F-E95928B505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4493" r="4493"/>
          <a:stretch/>
        </p:blipFill>
        <p:spPr>
          <a:xfrm>
            <a:off x="1034023" y="635104"/>
            <a:ext cx="4428523" cy="513708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638ACE-163E-40EB-A458-E794C67EA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2546" y="2386974"/>
            <a:ext cx="6353092" cy="1042026"/>
          </a:xfrm>
        </p:spPr>
        <p:txBody>
          <a:bodyPr/>
          <a:lstStyle/>
          <a:p>
            <a:r>
              <a:rPr lang="en-US" dirty="0"/>
              <a:t>LKK MOBILE STORE PROJECT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DB7F960-6C98-4C2C-BEC2-BCBC1FDF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003" y="1371548"/>
            <a:ext cx="4873679" cy="4962139"/>
          </a:xfrm>
        </p:spPr>
        <p:txBody>
          <a:bodyPr>
            <a:normAutofit/>
          </a:bodyPr>
          <a:lstStyle/>
          <a:p>
            <a:r>
              <a:rPr lang="en-US" dirty="0"/>
              <a:t>All members are new to Web development( new to PHP, JS, CSS without </a:t>
            </a:r>
            <a:r>
              <a:rPr lang="en-US"/>
              <a:t>bootstrap</a:t>
            </a:r>
            <a:r>
              <a:rPr lang="en-US" smtClean="0"/>
              <a:t>,…).</a:t>
            </a:r>
            <a:endParaRPr lang="en-US" dirty="0"/>
          </a:p>
          <a:p>
            <a:r>
              <a:rPr lang="en-US" smtClean="0"/>
              <a:t>Since we are all new to the task of developing a fully functional website, the time given is not as enough as we expected.</a:t>
            </a:r>
            <a:endParaRPr lang="en-US" dirty="0"/>
          </a:p>
          <a:p>
            <a:r>
              <a:rPr lang="en-US" dirty="0"/>
              <a:t>Too many deadlines at the end </a:t>
            </a:r>
            <a:r>
              <a:rPr lang="en-US"/>
              <a:t>of </a:t>
            </a:r>
            <a:r>
              <a:rPr lang="en-US" smtClean="0"/>
              <a:t>semester.</a:t>
            </a:r>
            <a:endParaRPr lang="en-US" dirty="0"/>
          </a:p>
          <a:p>
            <a:r>
              <a:rPr lang="en-US" dirty="0"/>
              <a:t>Have to work online due </a:t>
            </a:r>
            <a:r>
              <a:rPr lang="en-US"/>
              <a:t>to </a:t>
            </a:r>
            <a:r>
              <a:rPr lang="en-US" smtClean="0"/>
              <a:t>COVID- 19, which makes communication between team members become more difficult.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892A5877-E43E-4F9C-A739-2A5DA1A2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003" y="711199"/>
            <a:ext cx="3275698" cy="660349"/>
          </a:xfrm>
        </p:spPr>
        <p:txBody>
          <a:bodyPr>
            <a:normAutofit/>
          </a:bodyPr>
          <a:lstStyle/>
          <a:p>
            <a:r>
              <a:rPr lang="en-US" dirty="0"/>
              <a:t>DIFFICULTIES</a:t>
            </a:r>
          </a:p>
        </p:txBody>
      </p:sp>
    </p:spTree>
    <p:extLst>
      <p:ext uri="{BB962C8B-B14F-4D97-AF65-F5344CB8AC3E}">
        <p14:creationId xmlns:p14="http://schemas.microsoft.com/office/powerpoint/2010/main" val="202389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DB7F960-6C98-4C2C-BEC2-BCBC1FDF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003" y="2024109"/>
            <a:ext cx="5441849" cy="4309578"/>
          </a:xfrm>
        </p:spPr>
        <p:txBody>
          <a:bodyPr>
            <a:normAutofit/>
          </a:bodyPr>
          <a:lstStyle/>
          <a:p>
            <a:r>
              <a:rPr lang="en-US" dirty="0"/>
              <a:t>Improve web </a:t>
            </a:r>
            <a:r>
              <a:rPr lang="en-US"/>
              <a:t>design </a:t>
            </a:r>
            <a:r>
              <a:rPr lang="en-US" smtClean="0"/>
              <a:t>thinking.</a:t>
            </a:r>
            <a:endParaRPr lang="en-US" dirty="0"/>
          </a:p>
          <a:p>
            <a:r>
              <a:rPr lang="en-US"/>
              <a:t>Better </a:t>
            </a:r>
            <a:r>
              <a:rPr lang="en-US" smtClean="0"/>
              <a:t>understanding of </a:t>
            </a:r>
            <a:r>
              <a:rPr lang="en-US" dirty="0"/>
              <a:t>HTML CSS JS PHP,…</a:t>
            </a:r>
          </a:p>
          <a:p>
            <a:r>
              <a:rPr lang="en-US" smtClean="0"/>
              <a:t>Improve teamwork skills.</a:t>
            </a:r>
          </a:p>
          <a:p>
            <a:r>
              <a:rPr lang="en-US" smtClean="0"/>
              <a:t>Constantly work on the project throughout the semester.</a:t>
            </a:r>
          </a:p>
          <a:p>
            <a:r>
              <a:rPr lang="en-US" smtClean="0"/>
              <a:t>Improve </a:t>
            </a:r>
            <a:r>
              <a:rPr lang="en-US" dirty="0"/>
              <a:t>self-study skills and </a:t>
            </a:r>
            <a:r>
              <a:rPr lang="en-US"/>
              <a:t>work </a:t>
            </a:r>
            <a:r>
              <a:rPr lang="en-US" smtClean="0"/>
              <a:t>independently.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892A5877-E43E-4F9C-A739-2A5DA1A2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003" y="524313"/>
            <a:ext cx="3275698" cy="1051953"/>
          </a:xfrm>
        </p:spPr>
        <p:txBody>
          <a:bodyPr>
            <a:normAutofit fontScale="90000"/>
          </a:bodyPr>
          <a:lstStyle/>
          <a:p>
            <a:r>
              <a:rPr lang="en-US"/>
              <a:t>LESSON </a:t>
            </a:r>
            <a:r>
              <a:rPr lang="en-US" smtClean="0"/>
              <a:t>LEARNED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59" y="645951"/>
            <a:ext cx="5200627" cy="721453"/>
          </a:xfrm>
        </p:spPr>
        <p:txBody>
          <a:bodyPr>
            <a:normAutofit fontScale="90000"/>
          </a:bodyPr>
          <a:lstStyle/>
          <a:p>
            <a:r>
              <a:rPr lang="en-US" dirty="0"/>
              <a:t>WORK CONTRIBUTION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E447C793-1768-415C-B6CA-31DC449287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827971"/>
              </p:ext>
            </p:extLst>
          </p:nvPr>
        </p:nvGraphicFramePr>
        <p:xfrm>
          <a:off x="131975" y="1986372"/>
          <a:ext cx="3576015" cy="3295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xmlns="" id="{51C71B64-F496-4EE0-8298-71A0B08A2D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796584"/>
              </p:ext>
            </p:extLst>
          </p:nvPr>
        </p:nvGraphicFramePr>
        <p:xfrm>
          <a:off x="2535331" y="1986372"/>
          <a:ext cx="4572000" cy="3295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xmlns="" id="{0C3592B3-04B1-459C-84EC-E378BDBF8B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8588968"/>
              </p:ext>
            </p:extLst>
          </p:nvPr>
        </p:nvGraphicFramePr>
        <p:xfrm>
          <a:off x="5293946" y="1986372"/>
          <a:ext cx="4572000" cy="3295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xmlns="" id="{AFB83C6D-3B57-4014-AA95-7F19A82402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5799772"/>
              </p:ext>
            </p:extLst>
          </p:nvPr>
        </p:nvGraphicFramePr>
        <p:xfrm>
          <a:off x="8250524" y="1986374"/>
          <a:ext cx="4572000" cy="3295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1323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DB7F960-6C98-4C2C-BEC2-BCBC1FDF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003" y="2309567"/>
            <a:ext cx="5921244" cy="4024120"/>
          </a:xfrm>
        </p:spPr>
        <p:txBody>
          <a:bodyPr>
            <a:normAutofit/>
          </a:bodyPr>
          <a:lstStyle/>
          <a:p>
            <a:r>
              <a:rPr lang="en-US" dirty="0"/>
              <a:t>The final result does meet most of </a:t>
            </a:r>
            <a:r>
              <a:rPr lang="en-US"/>
              <a:t>our </a:t>
            </a:r>
            <a:r>
              <a:rPr lang="en-US" smtClean="0"/>
              <a:t>expectations.</a:t>
            </a:r>
            <a:endParaRPr lang="en-US" dirty="0"/>
          </a:p>
          <a:p>
            <a:r>
              <a:rPr lang="en-US" dirty="0"/>
              <a:t>All members did their best for the highest result of the </a:t>
            </a:r>
            <a:r>
              <a:rPr lang="en-US"/>
              <a:t>final </a:t>
            </a:r>
            <a:r>
              <a:rPr lang="en-US" smtClean="0"/>
              <a:t>product.</a:t>
            </a:r>
            <a:endParaRPr lang="en-US" dirty="0"/>
          </a:p>
          <a:p>
            <a:r>
              <a:rPr lang="en-US" dirty="0"/>
              <a:t>We learn many </a:t>
            </a:r>
            <a:r>
              <a:rPr lang="en-US"/>
              <a:t>valuable </a:t>
            </a:r>
            <a:r>
              <a:rPr lang="en-US" smtClean="0"/>
              <a:t>lessons and knowledge </a:t>
            </a:r>
            <a:r>
              <a:rPr lang="en-US" dirty="0"/>
              <a:t>from </a:t>
            </a:r>
            <a:r>
              <a:rPr lang="en-US"/>
              <a:t>this </a:t>
            </a:r>
            <a:r>
              <a:rPr lang="en-US" smtClean="0"/>
              <a:t>course.</a:t>
            </a:r>
            <a:endParaRPr lang="en-US" dirty="0"/>
          </a:p>
          <a:p>
            <a:r>
              <a:rPr lang="en-US" smtClean="0"/>
              <a:t>Sincerely </a:t>
            </a:r>
            <a:r>
              <a:rPr lang="en-US" dirty="0"/>
              <a:t>thanks </a:t>
            </a:r>
            <a:r>
              <a:rPr lang="en-US"/>
              <a:t>to </a:t>
            </a:r>
            <a:r>
              <a:rPr lang="en-US" smtClean="0"/>
              <a:t>our devoted professor </a:t>
            </a:r>
            <a:r>
              <a:rPr lang="en-US"/>
              <a:t>for </a:t>
            </a:r>
            <a:r>
              <a:rPr lang="en-US" smtClean="0"/>
              <a:t>his detailed lessons and most importantly his </a:t>
            </a:r>
            <a:r>
              <a:rPr lang="en-US"/>
              <a:t>enthusiasm </a:t>
            </a:r>
            <a:r>
              <a:rPr lang="en-US" smtClean="0"/>
              <a:t>throughout </a:t>
            </a:r>
            <a:r>
              <a:rPr lang="en-US"/>
              <a:t>the </a:t>
            </a:r>
            <a:r>
              <a:rPr lang="en-US" smtClean="0"/>
              <a:t>course.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892A5877-E43E-4F9C-A739-2A5DA1A2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0" y="612743"/>
            <a:ext cx="3275698" cy="73728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3465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xmlns="" id="{7D3281AB-02C1-4F55-B12F-E95928B505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4493" r="4493"/>
          <a:stretch/>
        </p:blipFill>
        <p:spPr>
          <a:xfrm>
            <a:off x="1034023" y="635104"/>
            <a:ext cx="4428523" cy="513708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638ACE-163E-40EB-A458-E794C67EA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770" y="2386974"/>
            <a:ext cx="6353092" cy="1042026"/>
          </a:xfrm>
        </p:spPr>
        <p:txBody>
          <a:bodyPr/>
          <a:lstStyle/>
          <a:p>
            <a:r>
              <a:rPr lang="en-US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27120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69" y="702810"/>
            <a:ext cx="7342622" cy="747098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  <a:endParaRPr lang="en-US" b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1881071"/>
            <a:ext cx="6139766" cy="4274119"/>
          </a:xfrm>
        </p:spPr>
        <p:txBody>
          <a:bodyPr>
            <a:normAutofit lnSpcReduction="10000"/>
          </a:bodyPr>
          <a:lstStyle/>
          <a:p>
            <a:pPr lvl="0"/>
            <a:endParaRPr lang="en-US" dirty="0"/>
          </a:p>
          <a:p>
            <a:pPr lvl="0"/>
            <a:r>
              <a:rPr lang="en-US" dirty="0"/>
              <a:t>Online store system is our way of accessing customers through the internet</a:t>
            </a:r>
          </a:p>
          <a:p>
            <a:pPr lvl="0"/>
            <a:r>
              <a:rPr lang="en-US" dirty="0"/>
              <a:t>Our system has full product information that is regularly updated and supports online purchases in the most effective way for customers</a:t>
            </a:r>
          </a:p>
          <a:p>
            <a:pPr lvl="0"/>
            <a:r>
              <a:rPr lang="en-US" dirty="0"/>
              <a:t>Customer can choose one or more items to place an order which will land in the cart</a:t>
            </a:r>
          </a:p>
          <a:p>
            <a:pPr lvl="0"/>
            <a:r>
              <a:rPr lang="en-US" dirty="0"/>
              <a:t>Customer can view all the order details in the cart before checking out and get all information to confirm at the end</a:t>
            </a:r>
          </a:p>
          <a:p>
            <a:pPr lvl="0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2014" y="1449908"/>
            <a:ext cx="7342631" cy="431163"/>
          </a:xfrm>
        </p:spPr>
        <p:txBody>
          <a:bodyPr/>
          <a:lstStyle/>
          <a:p>
            <a:r>
              <a:rPr lang="en-US" dirty="0"/>
              <a:t>LKK Mobile Shop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59" y="653242"/>
            <a:ext cx="2979896" cy="728844"/>
          </a:xfrm>
        </p:spPr>
        <p:txBody>
          <a:bodyPr>
            <a:normAutofit/>
          </a:bodyPr>
          <a:lstStyle/>
          <a:p>
            <a:r>
              <a:rPr lang="en-US" dirty="0"/>
              <a:t>USE CASE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552" y="733245"/>
            <a:ext cx="8645973" cy="598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59" y="653242"/>
            <a:ext cx="4126430" cy="728844"/>
          </a:xfrm>
        </p:spPr>
        <p:txBody>
          <a:bodyPr>
            <a:normAutofit/>
          </a:bodyPr>
          <a:lstStyle/>
          <a:p>
            <a:r>
              <a:rPr lang="en-US" dirty="0"/>
              <a:t>CLASS DIAGRAM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295" y="1382086"/>
            <a:ext cx="8833966" cy="547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0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DB7F960-6C98-4C2C-BEC2-BCBC1FDF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003" y="1669408"/>
            <a:ext cx="4942829" cy="46642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5 tables:  Account, Brand, Mobile, Order, Order detail</a:t>
            </a:r>
          </a:p>
          <a:p>
            <a:r>
              <a:rPr lang="en-US" dirty="0"/>
              <a:t>Account table has id, username, password</a:t>
            </a:r>
          </a:p>
          <a:p>
            <a:r>
              <a:rPr lang="en-US" dirty="0"/>
              <a:t>Brand and Mobile storage all information of any brand and any mobile respectively</a:t>
            </a:r>
          </a:p>
          <a:p>
            <a:r>
              <a:rPr lang="en-US" dirty="0"/>
              <a:t>Order contains information of carts, customers and their bills</a:t>
            </a:r>
          </a:p>
          <a:p>
            <a:r>
              <a:rPr lang="en-US" dirty="0"/>
              <a:t>Order detail table has id, order id, mobile id and quantity </a:t>
            </a:r>
            <a:r>
              <a:rPr lang="en-US" dirty="0" smtClean="0"/>
              <a:t>which contain the information of mobiles in an order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892A5877-E43E-4F9C-A739-2A5DA1A2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003" y="711199"/>
            <a:ext cx="2793535" cy="660349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60" y="645951"/>
            <a:ext cx="2979896" cy="721453"/>
          </a:xfrm>
        </p:spPr>
        <p:txBody>
          <a:bodyPr>
            <a:normAutofit/>
          </a:bodyPr>
          <a:lstStyle/>
          <a:p>
            <a:r>
              <a:rPr lang="en-US" dirty="0"/>
              <a:t>ER DESIGN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92F0A12-5790-4E6D-B6DB-5C296FA81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430" y="183515"/>
            <a:ext cx="8271542" cy="653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3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hông có mô tả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695" y="140677"/>
            <a:ext cx="9674610" cy="6580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60" y="645951"/>
            <a:ext cx="2979896" cy="1233183"/>
          </a:xfrm>
        </p:spPr>
        <p:txBody>
          <a:bodyPr>
            <a:normAutofit fontScale="90000"/>
          </a:bodyPr>
          <a:lstStyle/>
          <a:p>
            <a:r>
              <a:rPr lang="en-US" dirty="0"/>
              <a:t>DATABASE DESIGN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44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FDB7F960-6C98-4C2C-BEC2-BCBC1FDF9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003" y="1946246"/>
            <a:ext cx="4942829" cy="420055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Database</a:t>
            </a:r>
            <a:r>
              <a:rPr lang="en-US"/>
              <a:t>: MySQL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Front-end: 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HTML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CSS 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JS</a:t>
            </a:r>
          </a:p>
          <a:p>
            <a:pPr>
              <a:lnSpc>
                <a:spcPct val="100000"/>
              </a:lnSpc>
            </a:pPr>
            <a:r>
              <a:rPr lang="en-US" dirty="0"/>
              <a:t>Back-end: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WampServer</a:t>
            </a:r>
          </a:p>
          <a:p>
            <a:pPr lvl="1">
              <a:lnSpc>
                <a:spcPct val="100000"/>
              </a:lnSpc>
            </a:pPr>
            <a:r>
              <a:rPr lang="en-US" sz="2200" dirty="0"/>
              <a:t>PHP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892A5877-E43E-4F9C-A739-2A5DA1A2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003" y="711199"/>
            <a:ext cx="3095538" cy="660349"/>
          </a:xfrm>
        </p:spPr>
        <p:txBody>
          <a:bodyPr>
            <a:normAutofit fontScale="90000"/>
          </a:bodyPr>
          <a:lstStyle/>
          <a:p>
            <a:r>
              <a:rPr lang="en-US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196591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12DB1E32-74C4-43BF-905A-65E96CC91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60" y="645951"/>
            <a:ext cx="2979896" cy="721453"/>
          </a:xfrm>
        </p:spPr>
        <p:txBody>
          <a:bodyPr>
            <a:normAutofit/>
          </a:bodyPr>
          <a:lstStyle/>
          <a:p>
            <a:r>
              <a:rPr lang="en-US" dirty="0"/>
              <a:t>RESULT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A267D224-5586-43DC-82CA-8605E15829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52225" y="6356350"/>
            <a:ext cx="739775" cy="365125"/>
          </a:xfrm>
        </p:spPr>
        <p:txBody>
          <a:bodyPr/>
          <a:lstStyle/>
          <a:p>
            <a:fld id="{8699F50C-BE38-4BD0-BA84-9B090E1F2B9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21" y="1674935"/>
            <a:ext cx="7581085" cy="3872109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020" y="1674934"/>
            <a:ext cx="7581085" cy="4168081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2238019" y="1378963"/>
            <a:ext cx="7581086" cy="4464051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6"/>
          <a:stretch>
            <a:fillRect/>
          </a:stretch>
        </p:blipFill>
        <p:spPr>
          <a:xfrm>
            <a:off x="2238018" y="1451319"/>
            <a:ext cx="7581087" cy="440325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8017" y="1378962"/>
            <a:ext cx="7586467" cy="3723390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8"/>
          <a:stretch>
            <a:fillRect/>
          </a:stretch>
        </p:blipFill>
        <p:spPr>
          <a:xfrm>
            <a:off x="2232639" y="1378962"/>
            <a:ext cx="7586466" cy="3723390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9"/>
          <a:stretch>
            <a:fillRect/>
          </a:stretch>
        </p:blipFill>
        <p:spPr>
          <a:xfrm>
            <a:off x="2238016" y="1378960"/>
            <a:ext cx="7591845" cy="379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4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416</TotalTime>
  <Words>376</Words>
  <Application>Microsoft Office PowerPoint</Application>
  <PresentationFormat>Widescreen</PresentationFormat>
  <Paragraphs>72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CiscoSans ExtraLight</vt:lpstr>
      <vt:lpstr>Gill Sans SemiBold</vt:lpstr>
      <vt:lpstr>Times New Roman</vt:lpstr>
      <vt:lpstr>Office Theme</vt:lpstr>
      <vt:lpstr>LKK MOBILE STORE PROJECT</vt:lpstr>
      <vt:lpstr>Introduction</vt:lpstr>
      <vt:lpstr>USE CASE</vt:lpstr>
      <vt:lpstr>CLASS DIAGRAM</vt:lpstr>
      <vt:lpstr>DATABASE</vt:lpstr>
      <vt:lpstr>ER DESIGN </vt:lpstr>
      <vt:lpstr>DATABASE DESIGN </vt:lpstr>
      <vt:lpstr>TECHNOLOGY</vt:lpstr>
      <vt:lpstr>RESULT</vt:lpstr>
      <vt:lpstr>DIFFICULTIES</vt:lpstr>
      <vt:lpstr>LESSON LEARNED</vt:lpstr>
      <vt:lpstr>WORK CONTRIBUTION</vt:lpstr>
      <vt:lpstr>CONCLUSION</vt:lpstr>
      <vt:lpstr>THANK YOU FOR LISTENING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LKK MOBILE STORE PROJECT</dc:title>
  <dc:creator>bim nguyen</dc:creator>
  <cp:lastModifiedBy>24h</cp:lastModifiedBy>
  <cp:revision>37</cp:revision>
  <dcterms:created xsi:type="dcterms:W3CDTF">2021-04-15T12:16:23Z</dcterms:created>
  <dcterms:modified xsi:type="dcterms:W3CDTF">2021-08-13T17:08:50Z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